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B5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W220×D65×H320mm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176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2024-07-11T08:47:27Z</dcterms:modified>
</cp:coreProperties>
</file>