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192689"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フルオーダー紙袋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A4</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サイズ（オフセット印刷）</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W280×D80×H380mm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用紙：片艶晒クラフト</a:t>
            </a:r>
            <a:br>
              <a:rPr lang="en-US" altLang="ja-JP" sz="1000" dirty="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ひも：アクリルスピンドル</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フルオーダー紙袋は用紙に印刷後に製袋するため紙袋全面にオリジナル絵柄を入れられます。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用紙は片艶晒クラフト、手提げひもはアクリルスピンドル（色は</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59</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色から選択できます）が標準仕様となります。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フルオーダー紙袋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endParaRPr lang="ja-JP" altLang="en-US" sz="1000" b="0" i="0">
              <a:solidFill>
                <a:srgbClr val="333333"/>
              </a:solidFill>
              <a:effectLst/>
              <a:highlight>
                <a:srgbClr val="FFFFFF"/>
              </a:highligh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176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573</cp:revision>
  <cp:lastPrinted>2021-10-13T13:51:27Z</cp:lastPrinted>
  <dcterms:created xsi:type="dcterms:W3CDTF">2013-12-25T09:34:24Z</dcterms:created>
  <dcterms:modified xsi:type="dcterms:W3CDTF">2024-07-11T08:48:34Z</dcterms:modified>
</cp:coreProperties>
</file>