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グロス</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PP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B5</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W220×D65×H320mm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グロス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色から選択できます）が標準仕様となります。表面に光沢ビニールコーティングを行い、強度アップ・高級感を出すグロス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加工付きの紙袋です。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201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2024-07-11T08:52:45Z</dcterms:modified>
</cp:coreProperties>
</file>