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92689"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グロス</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PP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フルオーダー紙袋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サイズ（オフセット印刷）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W280×D80×H380mm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用紙：片艶晒クラフト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グロス</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ひも：アクリルスピンドル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フルオーダー紙袋は用紙に印刷後に製袋するため紙袋全面にオリジナル絵柄を入れられます。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用紙は片艶晒クラフト、手提げひもはアクリルスピンドル（色は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色から選択できます）が標準仕様となります。表面に光沢ビニールコーティングを行い、強度アップ・高級感を出すグロス</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加工付きの紙袋です。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フルオーダー紙袋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201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574</cp:revision>
  <cp:lastPrinted>2021-10-13T13:51:27Z</cp:lastPrinted>
  <dcterms:created xsi:type="dcterms:W3CDTF">2013-12-25T09:34:24Z</dcterms:created>
  <dcterms:modified xsi:type="dcterms:W3CDTF">2024-07-11T08:53:47Z</dcterms:modified>
</cp:coreProperties>
</file>