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2024/7/11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2024/7/11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2024/7/11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2024/7/11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2024/7/11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2024/7/11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2024/7/11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2024/7/11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2024/7/11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2024/7/11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2024/7/11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2024/7/11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2024/7/11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6192689"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マット</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PP </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フルオーダー紙袋 </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B5</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サイズ（オフセット印刷）</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W220×D65×H320mm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オフセット</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用紙：片艶晒クラフト</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マット</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PP</a:t>
            </a:r>
            <a:br>
              <a:rPr lang="en-US" altLang="ja-JP" sz="1000" dirty="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ひも：アクリルスピンドル</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フルオーダー紙袋は用紙に印刷後に製袋するため紙袋全面にオリジナル絵柄を入れられます。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用紙は片艶晒クラフト、手提げひもはアクリルスピンドル（色は</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59</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色から選択できます）が標準仕様となります。表面に艶消しビニールコーティングを行い、強度アップ・高級感を出すマット</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PP</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加工付きの紙袋です。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フルオーダー紙袋</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endParaRPr lang="ja-JP" altLang="en-US" sz="1000" b="0" i="0">
              <a:solidFill>
                <a:srgbClr val="333333"/>
              </a:solidFill>
              <a:effectLst/>
              <a:highlight>
                <a:srgbClr val="FFFFFF"/>
              </a:highlight>
              <a:latin typeface="Meiryo" panose="020B0604030504040204" pitchFamily="34" charset="-128"/>
              <a:ea typeface="Meiryo" panose="020B0604030504040204" pitchFamily="34"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17916</TotalTime>
  <Words>201</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577</cp:revision>
  <cp:lastPrinted>2021-10-13T13:51:27Z</cp:lastPrinted>
  <dcterms:created xsi:type="dcterms:W3CDTF">2013-12-25T09:34:24Z</dcterms:created>
  <dcterms:modified xsi:type="dcterms:W3CDTF">2024-07-11T08:57:46Z</dcterms:modified>
</cp:coreProperties>
</file>