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5266" autoAdjust="0"/>
    <p:restoredTop sz="86375" autoAdjust="0"/>
  </p:normalViewPr>
  <p:slideViewPr>
    <p:cSldViewPr snapToObjects="1">
      <p:cViewPr varScale="1">
        <p:scale>
          <a:sx n="116" d="100"/>
          <a:sy n="116" d="100"/>
        </p:scale>
        <p:origin x="2496"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2024/7/11</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2024/7/11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2024/7/11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2024/7/11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2024/7/11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2024/7/11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2024/7/11</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2024/7/11</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2024/7/11</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2024/7/11</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2024/7/11</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2024/7/11</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2024/7/11</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7" y="153867"/>
            <a:ext cx="6192689"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highlight>
                  <a:srgbClr val="FFFFFF"/>
                </a:highlight>
                <a:latin typeface="Meiryo" panose="020B0604030504040204" pitchFamily="34" charset="-128"/>
                <a:ea typeface="Meiryo" panose="020B0604030504040204" pitchFamily="34" charset="-128"/>
              </a:rPr>
              <a:t>マット</a:t>
            </a:r>
            <a:r>
              <a:rPr lang="en-US" altLang="ja-JP" sz="1600" b="1" i="0" dirty="0">
                <a:solidFill>
                  <a:srgbClr val="333333"/>
                </a:solidFill>
                <a:effectLst/>
                <a:highlight>
                  <a:srgbClr val="FFFFFF"/>
                </a:highlight>
                <a:latin typeface="Meiryo" panose="020B0604030504040204" pitchFamily="34" charset="-128"/>
                <a:ea typeface="Meiryo" panose="020B0604030504040204" pitchFamily="34" charset="-128"/>
              </a:rPr>
              <a:t>PP </a:t>
            </a:r>
            <a:r>
              <a:rPr lang="ja-JP" altLang="en-US" sz="1600" b="1" i="0">
                <a:solidFill>
                  <a:srgbClr val="333333"/>
                </a:solidFill>
                <a:effectLst/>
                <a:highlight>
                  <a:srgbClr val="FFFFFF"/>
                </a:highlight>
                <a:latin typeface="Meiryo" panose="020B0604030504040204" pitchFamily="34" charset="-128"/>
                <a:ea typeface="Meiryo" panose="020B0604030504040204" pitchFamily="34" charset="-128"/>
              </a:rPr>
              <a:t>フルオーダー紙袋 </a:t>
            </a:r>
            <a:r>
              <a:rPr lang="en-US" altLang="ja-JP" sz="1600" b="1" i="0" dirty="0">
                <a:solidFill>
                  <a:srgbClr val="333333"/>
                </a:solidFill>
                <a:effectLst/>
                <a:highlight>
                  <a:srgbClr val="FFFFFF"/>
                </a:highlight>
                <a:latin typeface="Meiryo" panose="020B0604030504040204" pitchFamily="34" charset="-128"/>
                <a:ea typeface="Meiryo" panose="020B0604030504040204" pitchFamily="34" charset="-128"/>
              </a:rPr>
              <a:t>A4</a:t>
            </a:r>
            <a:r>
              <a:rPr lang="ja-JP" altLang="en-US" sz="1600" b="1" i="0">
                <a:solidFill>
                  <a:srgbClr val="333333"/>
                </a:solidFill>
                <a:effectLst/>
                <a:highlight>
                  <a:srgbClr val="FFFFFF"/>
                </a:highlight>
                <a:latin typeface="Meiryo" panose="020B0604030504040204" pitchFamily="34" charset="-128"/>
                <a:ea typeface="Meiryo" panose="020B0604030504040204" pitchFamily="34" charset="-128"/>
              </a:rPr>
              <a:t>サイズ（オフセット印刷）</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W280×D80×H380mm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オフセット</a:t>
            </a:r>
            <a:r>
              <a:rPr kumimoji="1" lang="ja-JP" altLang="en-US" sz="1000">
                <a:solidFill>
                  <a:schemeClr val="tx1"/>
                </a:solidFill>
                <a:latin typeface="メイリオ" panose="020B0604030504040204" pitchFamily="50" charset="-128"/>
                <a:ea typeface="メイリオ" panose="020B0604030504040204" pitchFamily="50" charset="-128"/>
              </a:rPr>
              <a:t>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用紙：片艶晒クラフト</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マット</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PP</a:t>
            </a:r>
            <a:br>
              <a:rPr lang="en-US" altLang="ja-JP" sz="1000" dirty="0"/>
            </a:b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ひも：アクリルスピンドル</a:t>
            </a:r>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20</a:t>
            </a:r>
            <a:r>
              <a:rPr lang="ja-JP" altLang="en-US" sz="1000">
                <a:solidFill>
                  <a:schemeClr val="tx1"/>
                </a:solidFill>
                <a:latin typeface="メイリオ" panose="020B0604030504040204" pitchFamily="50" charset="-128"/>
                <a:ea typeface="メイリオ" panose="020B0604030504040204" pitchFamily="50" charset="-128"/>
              </a:rPr>
              <a:t>営業</a:t>
            </a:r>
            <a:r>
              <a:rPr lang="ja-JP" altLang="en-US" sz="1000" dirty="0">
                <a:solidFill>
                  <a:schemeClr val="tx1"/>
                </a:solidFill>
                <a:latin typeface="メイリオ" panose="020B0604030504040204" pitchFamily="50" charset="-128"/>
                <a:ea typeface="メイリオ" panose="020B0604030504040204" pitchFamily="50" charset="-128"/>
              </a:rPr>
              <a:t>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フルオーダー紙袋は用紙に印刷後に製袋するため紙袋全面にオリジナル絵柄を入れられます。</a:t>
            </a:r>
            <a:br>
              <a:rPr lang="ja-JP" altLang="en-US" sz="1000"/>
            </a:b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用紙は片艶晒クラフト、手提げひもはアクリルスピンドル（色は</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59</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色から選択できます）が標準仕様となります。表面に艶消しビニールコーティングを行い、強度アップ・高級感を出すマット</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PP</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加工付きの紙袋です。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適量梱包</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フルオーダー紙袋</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l"/>
            <a:endParaRPr lang="ja-JP" altLang="en-US" sz="1000" b="0" i="0">
              <a:solidFill>
                <a:srgbClr val="333333"/>
              </a:solidFill>
              <a:effectLst/>
              <a:highlight>
                <a:srgbClr val="FFFFFF"/>
              </a:highlight>
              <a:latin typeface="Meiryo" panose="020B0604030504040204" pitchFamily="34" charset="-128"/>
              <a:ea typeface="Meiryo" panose="020B0604030504040204" pitchFamily="34"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17916</TotalTime>
  <Words>201</Words>
  <Application>Microsoft Macintosh PowerPoint</Application>
  <PresentationFormat>ユーザー設定</PresentationFormat>
  <Paragraphs>34</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メイリオ</vt:lpstr>
      <vt:lpstr>メイリオ</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579</cp:revision>
  <cp:lastPrinted>2021-10-13T13:51:27Z</cp:lastPrinted>
  <dcterms:created xsi:type="dcterms:W3CDTF">2013-12-25T09:34:24Z</dcterms:created>
  <dcterms:modified xsi:type="dcterms:W3CDTF">2024-07-11T08:58:52Z</dcterms:modified>
</cp:coreProperties>
</file>