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2024/7/12</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2024/7/12</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2024/7/12</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2024/7/12</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2024/7/12</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2024/7/12</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2024/7/12</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2024/7/12</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2024/7/12</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2024/7/12</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2024/7/12</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2024/7/12</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2024/7/12</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オリジナル絵柄で作るトランプ</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H89×W58 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オンデマンド印刷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トランプ素材：コート</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225kg </a:t>
            </a:r>
          </a:p>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ケース素材：コート</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265kg</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7</a:t>
            </a:r>
            <a:r>
              <a:rPr lang="ja-JP" altLang="en-US" sz="1000">
                <a:solidFill>
                  <a:schemeClr val="tx1"/>
                </a:solidFill>
                <a:latin typeface="メイリオ" panose="020B0604030504040204" pitchFamily="50" charset="-128"/>
                <a:ea typeface="メイリオ" panose="020B0604030504040204" pitchFamily="50" charset="-128"/>
              </a:rPr>
              <a:t>営業日</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おうち時間の遊び道具として人気のトランプをオリジナル絵柄で作る事が出来ます！</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ウラ面（共通絵柄面）にお好みの写真やイラストを配置してデザインを入れる事が出来ます。プレイ面（オモテ）は、既製デザインとなっております。</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紙製のケースにも全面にデザインを入れる事が出来ますので、オリジナル性の高いトランプを作ることが出来ます。</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記念品やノベルティとしてもご利用頂けます。</a:t>
            </a: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全面オリジナルデザイン</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0" i="0">
              <a:solidFill>
                <a:srgbClr val="333333"/>
              </a:solidFill>
              <a:effectLst/>
              <a:highlight>
                <a:srgbClr val="FFFFFF"/>
              </a:highlight>
              <a:latin typeface="Meiryo" panose="020B0604030504040204" pitchFamily="34" charset="-128"/>
              <a:ea typeface="Meiryo" panose="020B0604030504040204" pitchFamily="34"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17931</TotalTime>
  <Words>219</Words>
  <Application>Microsoft Macintosh PowerPoint</Application>
  <PresentationFormat>ユーザー設定</PresentationFormat>
  <Paragraphs>35</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572</cp:revision>
  <cp:lastPrinted>2021-10-13T13:51:27Z</cp:lastPrinted>
  <dcterms:created xsi:type="dcterms:W3CDTF">2013-12-25T09:34:24Z</dcterms:created>
  <dcterms:modified xsi:type="dcterms:W3CDTF">2024-07-12T08:50:08Z</dcterms:modified>
</cp:coreProperties>
</file>