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80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ポケウェット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H55×W116mm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6983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6967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ポケット付きおしぼり「ポケウェット」は名刺やカード・割引券・サービス券を同封することができて、販促効果が期待できます。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差し込む名刺やカード・割引券・サービス券などの印刷や差し込みは別途承ります。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24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24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2024-07-12T02:53:00Z</dcterms:modified>
</cp:coreProperties>
</file>