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616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ようじ旗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四角形：大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W48 x H40mm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片面オンデマンド印刷　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枚貼り合わせ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ようじ旗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四角形：大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はオリジナルデザインで作成できるようじ旗です。オリジナルのようじ旗でメニューにアクセント！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長さは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竹串）です。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楊枝セットした状態での納品になります。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楊枝旗サイズ：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W48 x H40mm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楊枝の長さ：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12cm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オリジナルの型で作成される場合は別途お問い合わせください。</a:t>
            </a:r>
            <a:b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特色不可、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CMYK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のプロセスカラーのみとなります。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209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2025-08-28T06:31:37Z</dcterms:modified>
</cp:coreProperties>
</file>