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61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正方形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W48 x H48mm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片面オンデマンド印刷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枚貼り合わせ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正方形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はオリジナルデザインで作成できるようじ旗です。オリジナルのようじ旗でメニューにアクセント！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竹串）です。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楊枝セットした状態での納品になります。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楊枝旗サイズ：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W48 x H48mm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楊枝の長さ：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12cm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オリジナルの型で作成される場合は別途お問い合わせください。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特色不可、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CMYK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のプロセスカラーのみとなります。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203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2025-08-28T06:33:20Z</dcterms:modified>
</cp:coreProperties>
</file>