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64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エンボス紙コップ </a:t>
            </a:r>
            <a:r>
              <a:rPr lang="en-US" altLang="ja-JP" sz="1600" b="1" i="0" dirty="0">
                <a:solidFill>
                  <a:srgbClr val="333333"/>
                </a:solidFill>
                <a:effectLst/>
                <a:latin typeface="Meiryo" panose="020B0604030504040204" pitchFamily="34" charset="-128"/>
                <a:ea typeface="Meiryo" panose="020B0604030504040204" pitchFamily="34" charset="-128"/>
              </a:rPr>
              <a:t>12</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105.2 × 85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パルプ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エンボス紙カップ </a:t>
            </a:r>
            <a:r>
              <a:rPr lang="en-US" altLang="ja-JP" sz="1000" b="0" i="0" dirty="0">
                <a:solidFill>
                  <a:srgbClr val="333333"/>
                </a:solidFill>
                <a:effectLst/>
                <a:latin typeface="Meiryo" panose="020B0604030504040204" pitchFamily="34" charset="-128"/>
                <a:ea typeface="Meiryo" panose="020B0604030504040204" pitchFamily="34" charset="-128"/>
              </a:rPr>
              <a:t>12</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(350ml)</a:t>
            </a:r>
            <a:r>
              <a:rPr lang="ja-JP" altLang="en-US" sz="1000" b="0" i="0">
                <a:solidFill>
                  <a:srgbClr val="333333"/>
                </a:solidFill>
                <a:effectLst/>
                <a:latin typeface="Meiryo" panose="020B0604030504040204" pitchFamily="34" charset="-128"/>
                <a:ea typeface="Meiryo" panose="020B0604030504040204" pitchFamily="34" charset="-128"/>
              </a:rPr>
              <a:t>は通常の紙カップの外側にエンボス加工を施し、すべりにくく、耐熱性に優れていて、手に熱が伝わりにくい紙コップです。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部から作成可能！</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rPr>
              <a:t>印刷色：黒・赤・オレンジ・青・ピンク・水色・緑</a:t>
            </a:r>
            <a:br>
              <a:rPr lang="ja-JP" altLang="en-US" sz="1000">
                <a:solidFill>
                  <a:schemeClr val="tx1"/>
                </a:solidFill>
              </a:rPr>
            </a:br>
            <a:r>
              <a:rPr lang="ja-JP" altLang="en-US" sz="1000">
                <a:solidFill>
                  <a:schemeClr val="tx1"/>
                </a:solidFill>
              </a:rPr>
              <a:t>（印刷色は</a:t>
            </a:r>
            <a:r>
              <a:rPr lang="en-US" altLang="ja-JP" sz="1000" dirty="0">
                <a:solidFill>
                  <a:schemeClr val="tx1"/>
                </a:solidFill>
              </a:rPr>
              <a:t>DIC</a:t>
            </a:r>
            <a:r>
              <a:rPr lang="ja-JP" altLang="en-US" sz="1000">
                <a:solidFill>
                  <a:schemeClr val="tx1"/>
                </a:solidFill>
              </a:rPr>
              <a:t>や</a:t>
            </a:r>
            <a:r>
              <a:rPr lang="en-US" altLang="ja-JP" sz="1000" dirty="0">
                <a:solidFill>
                  <a:schemeClr val="tx1"/>
                </a:solidFill>
              </a:rPr>
              <a:t>pantone</a:t>
            </a:r>
            <a:r>
              <a:rPr lang="ja-JP" altLang="en-US" sz="1000">
                <a:solidFill>
                  <a:schemeClr val="tx1"/>
                </a:solidFill>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17978</TotalTime>
  <Words>265</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572</cp:revision>
  <cp:lastPrinted>2021-10-13T13:51:27Z</cp:lastPrinted>
  <dcterms:created xsi:type="dcterms:W3CDTF">2013-12-25T09:34:24Z</dcterms:created>
  <dcterms:modified xsi:type="dcterms:W3CDTF">2025-05-30T08:51:35Z</dcterms:modified>
</cp:coreProperties>
</file>