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61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75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29455" y="161274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クレープ包装紙 変形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263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x252mm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H263×W252mm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12893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987841"/>
            <a:ext cx="2584766" cy="66048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油性オフセット特色一色印刷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7014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紙質：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7013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上質紙（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305630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305614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スタンダードな紙タイプのクレープ包装紙です。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薄手の紙でコストパフォーマンスに優れています。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食べる際に剥きやすい切り口がついたタイプのクレープ専用の包装紙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包み紙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デザインは、写真のピンク柄となります。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2103960" y="5405701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写真は既製デザインです。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41130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41114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/ 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00722"/>
            <a:ext cx="4000208" cy="9287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br>
              <a:rPr lang="ja-JP" altLang="en-US" sz="100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07094240-33F2-538A-66A2-1574CB94F8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818" y="795979"/>
            <a:ext cx="4425606" cy="442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195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2024-07-17T06:49:29Z</dcterms:modified>
</cp:coreProperties>
</file>