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61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75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7" y="12697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既製品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クレープ包装紙 四角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260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x255mm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 H260×W255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12893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292295" y="2065012"/>
            <a:ext cx="2584766" cy="5112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油性オフセット特色一色印刷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7014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紙質：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7013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上質紙（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305630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305614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スタンダードな紙タイプのクレープ包装紙です。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薄手の紙でコストパフォーマンスに優れています。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デザインは、写真のパープル柄となります。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17927" y="5355793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写真は既製デザインです。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41130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41114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/ 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ケース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既製デザイン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00722"/>
            <a:ext cx="4000208" cy="92871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裏移りやインク臭が残る場合がございます。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2F27B90-CA4A-C61F-09C7-1AABDAD140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65" y="781741"/>
            <a:ext cx="4425364" cy="4425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177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2024-07-17T06:50:51Z</dcterms:modified>
</cp:coreProperties>
</file>