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75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26977"/>
            <a:ext cx="586488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ラミクラフトクレープ包装紙 四角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207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x252mm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 H207×W252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12893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1988223"/>
            <a:ext cx="2584766" cy="66048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油性オフセット特色一色印刷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57101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57085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未晒クラフト（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ラミネート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25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2569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416299"/>
            <a:ext cx="5328592" cy="160548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クラフトの紙にラミネート加工が施されたおしゃれなクレープ包装紙です。ナチュラルな風合いでクレープを包みます。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ラミネート加工でアイスやフルーツなど水分の多いトッピングも染み込こまず、生地が紙に貼りつきません。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デザインは、チョコレート柄・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LOVE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柄・レース柄から選べます。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8085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80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/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or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00722"/>
            <a:ext cx="4000208" cy="9287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2AE4FFF4-3C31-4760-F86F-9A37C0146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1893" y="703472"/>
            <a:ext cx="3607048" cy="3607048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7C336469-92B4-70DB-3365-D59CEAAE50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906" y="2748354"/>
            <a:ext cx="2324104" cy="232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17935</TotalTime>
  <Words>209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2024-07-17T06:56:36Z</dcterms:modified>
</cp:coreProperties>
</file>