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H190×W190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号は彫刻金型で成形された紙皿です。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アイキャッチ性に優れ、一般的な紙皿と比べると高級感溢れる紙皿です。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190mm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2024-05-24T06:03:21Z</dcterms:modified>
</cp:coreProperties>
</file>