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ピザボックス（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W325 × D325 × H45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色フレキソ印刷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/4C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フルート（ホワイト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クラフト）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37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ピザボックス（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サイズ）はダンボール製のピザ用食品容器です。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インチのピザに適したサイズとなっており、紙色はホワイト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クラフトの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ダンボールを使用することで空気層を含む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層構造となり、熱を伝えにくく保温性にも優れています。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上部からの圧迫に強い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コーナーを内側に折り込んだ形式を採用し、従来のピザ容器の保温効果を損なわずに、トータルコスト低減の為の、素材の薄物化、軽量化を実現しました。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テイクアウト用としてはもちろん、デリバリー用としても最適です。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色校正が必要な場合は別途お問い合わせください。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279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2025-04-01T05:14:05Z</dcterms:modified>
</cp:coreProperties>
</file>