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耐油・耐水フードパック（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199×141mm【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180×123mm【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マイクロフルート（ホワイト）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耐油・耐水フードパック（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サイズ）はトレー形の容器に一体型のフタをつけたダンボール製食品容器です。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本体とフタが別パーツになっている容器のような管理上の煩わしさがありません。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食品のあたる面には耐水・耐油加工（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Kit8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程度）が施されております。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テイクアウト用としてはもちろん、デリバリー用、ファーストフード用等幅広くご利用頂けます。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260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2025-04-01T05:16:58Z</dcterms:modified>
</cp:coreProperties>
</file>