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2025/4/1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2025/4/1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2025/4/1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2025/4/1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2025/4/1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耐油・耐水ホットドッグボックス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上部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199×141mm【</a:t>
            </a:r>
            <a:r>
              <a:rPr lang="ja-JP" altLang="en-US" sz="1000" b="0" i="0">
                <a:solidFill>
                  <a:srgbClr val="333333"/>
                </a:solidFill>
                <a:effectLst/>
                <a:latin typeface="Meiryo" panose="020B0604030504040204" pitchFamily="34" charset="-128"/>
                <a:ea typeface="Meiryo" panose="020B0604030504040204" pitchFamily="34" charset="-128"/>
              </a:rPr>
              <a:t>底部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180×123mm【</a:t>
            </a:r>
            <a:r>
              <a:rPr lang="ja-JP" altLang="en-US" sz="1000" b="0" i="0">
                <a:solidFill>
                  <a:srgbClr val="333333"/>
                </a:solidFill>
                <a:effectLst/>
                <a:latin typeface="Meiryo" panose="020B0604030504040204" pitchFamily="34" charset="-128"/>
                <a:ea typeface="Meiryo" panose="020B0604030504040204" pitchFamily="34" charset="-128"/>
              </a:rPr>
              <a:t>高さ</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色フレキソ印刷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マイクロフルート（ホワイト</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クラフト）</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耐油耐水紙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374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耐油・耐水ホットドッグボックスはホットドッグやサンドイッチに適したダンボール製食品容器です。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本体とフタが別パーツになっている容器のような管理上の煩わしさがありません。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食品のあたる面には耐水・耐油加工（</a:t>
            </a:r>
            <a:r>
              <a:rPr lang="en-US" altLang="ja-JP" sz="1000" b="0" i="0" dirty="0">
                <a:solidFill>
                  <a:srgbClr val="333333"/>
                </a:solidFill>
                <a:effectLst/>
                <a:latin typeface="Meiryo" panose="020B0604030504040204" pitchFamily="34" charset="-128"/>
                <a:ea typeface="Meiryo" panose="020B0604030504040204" pitchFamily="34" charset="-128"/>
              </a:rPr>
              <a:t>Kit8</a:t>
            </a:r>
            <a:r>
              <a:rPr lang="ja-JP" altLang="en-US" sz="1000" b="0" i="0">
                <a:solidFill>
                  <a:srgbClr val="333333"/>
                </a:solidFill>
                <a:effectLst/>
                <a:latin typeface="Meiryo" panose="020B0604030504040204" pitchFamily="34" charset="-128"/>
                <a:ea typeface="Meiryo" panose="020B0604030504040204" pitchFamily="34" charset="-128"/>
              </a:rPr>
              <a:t>程度）が施されております。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厚さが</a:t>
            </a:r>
            <a:r>
              <a:rPr lang="en-US" altLang="ja-JP" sz="1000" b="0" i="0" dirty="0">
                <a:solidFill>
                  <a:srgbClr val="333333"/>
                </a:solidFill>
                <a:effectLst/>
                <a:latin typeface="Meiryo" panose="020B0604030504040204" pitchFamily="34" charset="-128"/>
                <a:ea typeface="Meiryo" panose="020B0604030504040204" pitchFamily="34" charset="-128"/>
              </a:rPr>
              <a:t>0.5-0.6mm</a:t>
            </a:r>
            <a:r>
              <a:rPr lang="ja-JP" altLang="en-US" sz="1000" b="0" i="0">
                <a:solidFill>
                  <a:srgbClr val="333333"/>
                </a:solidFill>
                <a:effectLst/>
                <a:latin typeface="Meiryo" panose="020B0604030504040204" pitchFamily="34" charset="-128"/>
                <a:ea typeface="Meiryo" panose="020B0604030504040204" pitchFamily="34" charset="-128"/>
              </a:rPr>
              <a:t>程の超極薄ダンボール</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マイクロフルート</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を使用することで空気層を含む</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層構造となり、熱を伝えにくく保温性にも優れています。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テイクアウト用としてはもちろん、デリバリー用、ファーストフード用等幅広くご利用頂けます。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250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2025-04-01T05:18:50Z</dcterms:modified>
</cp:coreProperties>
</file>