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耐油・耐水フードボックス（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188×114mm【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170×95mm【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色フレキソ印刷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マイクロフルート（ホワイト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クラフト）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耐油耐水紙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37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耐油・耐水フードボックス（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サイズ）はある程度高さのある食べ物に適したダンボール製食品容器です。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本体とフタが別パーツになっている容器のような管理上の煩わしさがありません。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食品のあたる面には耐水・耐油加工（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Kit8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程度）が施されております。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0.5-0.6mm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程の超極薄ダンボール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『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』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を使用することで空気層を含む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層構造となり、熱を伝えにくく保温性にも優れています。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テイクアウト用としてはもちろん、デリバリー用、ファーストフード用等幅広くご利用頂けます。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261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2025-04-01T05:20:06Z</dcterms:modified>
</cp:coreProperties>
</file>