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カップスリーブ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ｍｍ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マイクロフルート（クラフト）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紙コップ用のダンボール製スリーブです。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のり付けしている所をはがすと大きいカップにも対応できるので、小さなカップと兼用が可能です。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層構造となり、熱を伝えにくく火傷の心配も必要ありません。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色校正が必要な場合は別途お問い合わせください。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227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2025-04-01T05:23:47Z</dcterms:modified>
</cp:coreProperties>
</file>