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8" autoAdjust="0"/>
    <p:restoredTop sz="86375" autoAdjust="0"/>
  </p:normalViewPr>
  <p:slideViewPr>
    <p:cSldViewPr snapToObjects="1">
      <p:cViewPr varScale="1">
        <p:scale>
          <a:sx n="105" d="100"/>
          <a:sy n="105" d="100"/>
        </p:scale>
        <p:origin x="784" y="4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H65×W50mm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ストロー穴：</a:t>
            </a:r>
            <a:r>
              <a:rPr lang="el-GR" altLang="ja-JP" sz="1000" b="0" i="0" dirty="0">
                <a:solidFill>
                  <a:srgbClr val="040C28"/>
                </a:solidFill>
                <a:effectLst/>
                <a:latin typeface="Arial" panose="020B0604020202020204" pitchFamily="34" charset="0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耐水合成紙（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（円形）は、ドリンクのストローにかけられる、オリジナルのタグです。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ストローにつけるだけで、簡単にドリンクを華やかに演出できるアイテムです。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耐水性の紙なので、濡れても安心。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コラボカフェや、イベントの出店などにピッタリです。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B6BA72B-B8CF-E9A3-A01A-92C75A3AB4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146" t="15210" r="21911" b="14842"/>
          <a:stretch/>
        </p:blipFill>
        <p:spPr>
          <a:xfrm>
            <a:off x="343725" y="908041"/>
            <a:ext cx="2539840" cy="32334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8AF6573-1CF2-0C44-8690-5DD1669BEA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784" y="2622589"/>
            <a:ext cx="2598996" cy="259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561</cp:revision>
  <cp:lastPrinted>2021-10-13T13:51:27Z</cp:lastPrinted>
  <dcterms:created xsi:type="dcterms:W3CDTF">2013-12-25T09:34:24Z</dcterms:created>
  <dcterms:modified xsi:type="dcterms:W3CDTF">2025-04-04T09:30:21Z</dcterms:modified>
</cp:coreProperties>
</file>