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28" autoAdjust="0"/>
    <p:restoredTop sz="86375" autoAdjust="0"/>
  </p:normalViewPr>
  <p:slideViewPr>
    <p:cSldViewPr snapToObjects="1">
      <p:cViewPr varScale="1">
        <p:scale>
          <a:sx n="105" d="100"/>
          <a:sy n="105" d="100"/>
        </p:scale>
        <p:origin x="784" y="4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（スクエア型）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×W5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ストロー穴：</a:t>
            </a:r>
            <a:r>
              <a:rPr lang="el-GR" altLang="ja-JP" sz="1000" b="0" i="0" dirty="0">
                <a:solidFill>
                  <a:srgbClr val="040C28"/>
                </a:solidFill>
                <a:effectLst/>
                <a:latin typeface="Arial" panose="020B0604020202020204" pitchFamily="34" charset="0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耐水合成紙（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素材）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 ストロータグ （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スクエア型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）は、ドリンクのストローにかけられる、オリジナルのタグです。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ストローにつけるだけで、簡単にドリンクを華やかに演出できるアイテムです。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耐水性の紙なので、濡れても安心。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コラボカフェや、イベントの出店などにピッタリです。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109F179-7B7D-6471-CAF7-8A408E424E7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516" t="15294" r="20349" b="11411"/>
          <a:stretch/>
        </p:blipFill>
        <p:spPr>
          <a:xfrm>
            <a:off x="286751" y="856592"/>
            <a:ext cx="2717320" cy="336796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03103AC-07D6-40AA-3B6A-B2D7912A5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4522" y="2851580"/>
            <a:ext cx="2458716" cy="2458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191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望美 茂木</cp:lastModifiedBy>
  <cp:revision>562</cp:revision>
  <cp:lastPrinted>2021-10-13T13:51:27Z</cp:lastPrinted>
  <dcterms:created xsi:type="dcterms:W3CDTF">2013-12-25T09:34:24Z</dcterms:created>
  <dcterms:modified xsi:type="dcterms:W3CDTF">2025-04-04T09:31:44Z</dcterms:modified>
</cp:coreProperties>
</file>