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28" autoAdjust="0"/>
    <p:restoredTop sz="86375" autoAdjust="0"/>
  </p:normalViewPr>
  <p:slideViewPr>
    <p:cSldViewPr snapToObjects="1">
      <p:cViewPr varScale="1">
        <p:scale>
          <a:sx n="105" d="100"/>
          <a:sy n="105" d="100"/>
        </p:scale>
        <p:origin x="784" y="49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ストロータグ （正方形）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×W5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ストロー穴：</a:t>
            </a:r>
            <a:r>
              <a:rPr lang="el-GR" altLang="ja-JP" sz="1000" b="0" i="0" dirty="0">
                <a:solidFill>
                  <a:srgbClr val="040C28"/>
                </a:solidFill>
                <a:effectLst/>
                <a:latin typeface="Arial" panose="020B0604020202020204" pitchFamily="34" charset="0"/>
              </a:rPr>
              <a:t>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耐水合成紙（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素材）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ストロータグ （正方形）は、ドリンクのストローにかけられる、オリジナルのタグです。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ストローにつけるだけで、簡単にドリンクを華やかに演出できるアイテムです。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耐水性の紙なので、濡れても安心。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コラボカフェや、イベントの出店などにピッタリです。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DCE585F-9F13-21A1-A6F3-AE1B2BBEFF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320" t="23334" r="27632" b="18942"/>
          <a:stretch/>
        </p:blipFill>
        <p:spPr>
          <a:xfrm>
            <a:off x="474466" y="973113"/>
            <a:ext cx="2383103" cy="3053628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B5B7C525-E0D7-F1BC-E6B0-6E3EA30086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5111" y="2696416"/>
            <a:ext cx="2502363" cy="250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191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望美 茂木</cp:lastModifiedBy>
  <cp:revision>563</cp:revision>
  <cp:lastPrinted>2021-10-13T13:51:27Z</cp:lastPrinted>
  <dcterms:created xsi:type="dcterms:W3CDTF">2013-12-25T09:34:24Z</dcterms:created>
  <dcterms:modified xsi:type="dcterms:W3CDTF">2025-04-04T09:32:55Z</dcterms:modified>
</cp:coreProperties>
</file>