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3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丸型スチール缶（小）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Φ63 × 20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白印刷インクジェット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丸型スチール缶（小）は缶天面にインクジェットでフルカラー印刷が可能です。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片手に収まるサイズ感で、個包装タイプのお菓子を入れたり、雑貨小物やアクセサリーを入れたりとさまざまな用途でお使いいただけます。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缶のフチ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は印刷できません。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234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2025-03-24T05:25:12Z</dcterms:modified>
</cp:coreProperties>
</file>