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 丸型スチール缶（大）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缶サイズ：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Φ83 × 33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Φ74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白印刷インクジェット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スチール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 丸型スチール缶（大）は缶天面にインクジェットでフルカラー印刷が可能です。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片手に収まるサイズ感で、個包装タイプのお菓子を入れたり、雑貨小物やアクセサリーを入れたりとさまざまな用途でお使いいただけます。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販促品・ノベルティ・販売用まで幅広く活躍するアイテムです！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天面オリジナル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誤飲・怪我等の恐れがあるため、小さいお子様が噛んだり口に含まないようご注意ください。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缶のフチ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4.5mm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は印刷できません。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234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2025-03-24T05:26:18Z</dcterms:modified>
</cp:coreProperties>
</file>