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>
        <p:scale>
          <a:sx n="109" d="100"/>
          <a:sy n="109" d="100"/>
        </p:scale>
        <p:origin x="2728" y="4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 蝶番スチール缶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81 × 102 × 24 mm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87 × 67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白印刷インクジェット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 蝶番スチール缶は缶天面にインクジェットでフルカラー印刷が可能です。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胴とフタが蝶番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ちょうつがい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で繋がれた缶で、個包装タイプのお菓子を入れたり、雑貨小物やアクセサリーを入れたりとさまざまな用途でお使いいただけます。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販促品・ノベルティ・販売用まで幅広く活躍するアイテムです！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天面オリジナル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誤飲・怪我等の恐れがあるため、小さいお子様が噛んだり口に含まないようご注意ください。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231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2025-03-24T05:27:39Z</dcterms:modified>
</cp:coreProperties>
</file>