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 スライド式スチール缶（小）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 × 70 × 13 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38.5 × 68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白印刷インクジェット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スチール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 スライド式スチール缶（小）は缶天面にインクジェットでフルカラー印刷が可能です。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蓋がカチッと閉まるので、鞄やポーチ、ポケットに入れて持ち運ぶときも安心です。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無くしがちなイヤリングやピアス、指輪などのアクセサリー小物もスッキリ収納できます。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販促品・ノベルティ・販売用まで幅広く活躍するアイテムです！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天面オリジナル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誤飲・怪我等の恐れがあるため、小さいお子様が噛んだり口に含まないようご注意ください。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2025-03-24T05:29:11Z</dcterms:modified>
</cp:coreProperties>
</file>