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スライド式スチール缶（大）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 × 80 × 15 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47 × 78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スライド式スチール缶（大）は缶天面にインクジェットでフルカラー印刷が可能です。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蓋がカチッと閉まるので、鞄やポーチ、ポケットに入れて持ち運ぶときも安心です。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無くしがちなイヤリングやピアス、指輪などのアクセサリー小物もスッキリ収納できます。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2025-03-24T05:30:03Z</dcterms:modified>
</cp:coreProperties>
</file>