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天面シール 丸型スチール缶（小）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缶サイズ：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Φ63 × 20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シールサイズ：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Φ59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天面シール 丸型スチール缶（小）は缶天面にオリジナルデザインのシールを貼り付けた缶です。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片手に収まるサイズ感で、個包装タイプのお菓子を入れたり、雑貨小物やアクセサリーを入れたりとさまざまな用途でお使いいただけます。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販促品・ノベルティ・販売用まで幅広く活躍するアイテムです！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天面シール貼り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誤飲・怪我等の恐れがあるため、小さいお子様が噛んだり口に含まないようご注意ください。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2025-03-24T05:32:54Z</dcterms:modified>
</cp:coreProperties>
</file>