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685581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ダンボール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【50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サイズ対応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】W207xD173xH112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（クラフト）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207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173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112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フレキソ・インクジェット印刷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厚さ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3mm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宅配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サイズ規格品ダンボールに、ご希望のロゴやデザインを配置し、オリジナルのダンボール作成できます。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ブランド名や会社名を１色印刷するだけで、お客様への認知度が向上し、イメージアップにつながります。荷物を受け取った時の印象をアップさせることも可能です。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１色印刷は「黒」「赤」「緑」「水色」「青」「紺」「ローズ」「紫」「茶」「白」から選択できます（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面）。フルカラー印刷はインクジェット印刷となります（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面）。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外寸：長さ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207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173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112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外形三辺合計：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49 cm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みかん箱型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内寸：長さ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201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167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耐荷重：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2.9kg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290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2024-07-16T08:08:59Z</dcterms:modified>
</cp:coreProperties>
</file>