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33670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【80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】W320xD227xH151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（ホワイト）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151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151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314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221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139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4.6kg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2024-07-16T08:13:35Z</dcterms:modified>
</cp:coreProperties>
</file>