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138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H364×W515mm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片艶晒クラフト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54kg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片艶晒クラフト用紙を使った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包装紙です。表面は平滑で艶（光沢）があり、裏面は上質系です。オリジナルデザインで作成可能です。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2024-07-17T02:27:50Z</dcterms:modified>
</cp:coreProperties>
</file>