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包装紙（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B2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サイズ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H515×W728mm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片艶晒クラフト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54kg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4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片艶晒クラフト用紙を使った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B2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包装紙です。表面は平滑で艶（光沢）があり、裏面は上質系です。オリジナルデザインで作成可能です。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納期目安：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1000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部で校了後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営業日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17913</TotalTime>
  <Words>172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560</cp:revision>
  <cp:lastPrinted>2021-10-13T13:51:27Z</cp:lastPrinted>
  <dcterms:created xsi:type="dcterms:W3CDTF">2013-12-25T09:34:24Z</dcterms:created>
  <dcterms:modified xsi:type="dcterms:W3CDTF">2024-07-17T02:29:33Z</dcterms:modified>
</cp:coreProperties>
</file>