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09" d="100"/>
          <a:sy n="109" d="100"/>
        </p:scale>
        <p:origin x="1048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2024/7/17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/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包装紙（</a:t>
            </a:r>
            <a:r>
              <a:rPr lang="en-US" altLang="ja-JP" sz="1600" b="1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A3</a:t>
            </a:r>
            <a:r>
              <a:rPr lang="ja-JP" altLang="en-US" sz="1600" b="1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サイズ）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H297×W420mm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オフセット印刷</a:t>
            </a: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片艶晒クラフト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54kg</a:t>
            </a: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4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片艶晒クラフト用紙を使った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A3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包装紙です。表面は平滑で艶（光沢）があり、裏面は上質系です。オリジナルデザインで作成可能です。</a:t>
            </a:r>
            <a:endParaRPr lang="en-US" altLang="ja-JP" sz="1000" b="0" i="0" dirty="0">
              <a:solidFill>
                <a:srgbClr val="333333"/>
              </a:solidFill>
              <a:effectLst/>
              <a:highlight>
                <a:srgbClr val="FFFFFF"/>
              </a:highlight>
              <a:latin typeface="Meiryo" panose="020B0604030504040204" pitchFamily="34" charset="-128"/>
              <a:ea typeface="Meiryo" panose="020B0604030504040204" pitchFamily="34" charset="-128"/>
            </a:endParaRPr>
          </a:p>
          <a:p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納期目安：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1000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部で校了後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4</a:t>
            </a:r>
            <a:r>
              <a:rPr lang="ja-JP" altLang="en-US" sz="1000" b="0" i="0">
                <a:solidFill>
                  <a:srgbClr val="333333"/>
                </a:solidFill>
                <a:effectLst/>
                <a:highlight>
                  <a:srgbClr val="FFFFFF"/>
                </a:highlight>
                <a:latin typeface="Meiryo" panose="020B0604030504040204" pitchFamily="34" charset="-128"/>
                <a:ea typeface="Meiryo" panose="020B0604030504040204" pitchFamily="34" charset="-128"/>
              </a:rPr>
              <a:t>営業日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全面オリジナル印刷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片面フルカラー印刷の場合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172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メイリオ</vt:lpstr>
      <vt:lpstr>メイリオ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561</cp:revision>
  <cp:lastPrinted>2021-10-13T13:51:27Z</cp:lastPrinted>
  <dcterms:created xsi:type="dcterms:W3CDTF">2013-12-25T09:34:24Z</dcterms:created>
  <dcterms:modified xsi:type="dcterms:W3CDTF">2024-07-17T02:41:23Z</dcterms:modified>
</cp:coreProperties>
</file>