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包装紙（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B2</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　和紙</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H515×W728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雲龍文様を表面に散りばめた和紙「食品銀竜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」を使用した</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B2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包装紙です。厚みや強度があり高級な質感により和の深みを表現することができます。オリジナルデザインで作成可能です。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納期目安：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部で校了後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2024-07-17T02:59:38Z</dcterms:modified>
</cp:coreProperties>
</file>