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2024/7/17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2024/7/17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2024/7/17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2024/7/17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2024/7/17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2024/7/17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2024/7/17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2024/7/17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包装紙（</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A3</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サイズ）　和紙</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H297×W420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食品銀竜　白 </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45kg</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4</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雲龍文様を表面に散りばめた和紙「食品銀竜　白 </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45kg</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」を使用した</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A3</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包装紙です。厚みや強度があり高級な質感により和の深みを表現することができます。オリジナルデザインで作成可能です。</a:t>
            </a:r>
            <a:endPar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endParaRPr>
          </a:p>
          <a:p>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納期目安：</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1000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部で校了後</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営業日</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17913</TotalTime>
  <Words>192</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565</cp:revision>
  <cp:lastPrinted>2021-10-13T13:51:27Z</cp:lastPrinted>
  <dcterms:created xsi:type="dcterms:W3CDTF">2013-12-25T09:34:24Z</dcterms:created>
  <dcterms:modified xsi:type="dcterms:W3CDTF">2024-07-17T03:00:30Z</dcterms:modified>
</cp:coreProperties>
</file>