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2496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2024/7/17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2024/7/17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2024/7/17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2024/7/17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2024/7/17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2024/7/17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2024/7/17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2024/7/17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2024/7/17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2024/7/17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2024/7/17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2024/7/17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2024/7/17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7" y="153867"/>
            <a:ext cx="6192689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en-US" altLang="ja-JP" sz="1600" b="1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LIMEX</a:t>
            </a:r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（ライメックス）ランチョンマット（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A3</a:t>
            </a:r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サイズ）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H297×W420 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オフセット印刷</a:t>
            </a: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LIMEX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ペーパー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300μ</a:t>
            </a: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10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石灰石から作る新素材で持続可能な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LIMEX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（ライメックス）ペーパーで作るランチョンマットです。</a:t>
            </a:r>
            <a:br>
              <a:rPr lang="ja-JP" altLang="en-US" sz="1000"/>
            </a:br>
            <a:br>
              <a:rPr lang="ja-JP" altLang="en-US" sz="1000"/>
            </a:b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LIMEX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シートは単体で耐水性を持つ素材なので、そのまま水に濡れる場所に使用できます。さらに耐久性にも優れ、相対的に長くご利用いただくことができます。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四隅は角丸加工となります。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片面フルカラー印刷の場合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17914</TotalTime>
  <Words>197</Words>
  <Application>Microsoft Macintosh PowerPoint</Application>
  <PresentationFormat>ユーザー設定</PresentationFormat>
  <Paragraphs>35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メイリオ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567</cp:revision>
  <cp:lastPrinted>2021-10-13T13:51:27Z</cp:lastPrinted>
  <dcterms:created xsi:type="dcterms:W3CDTF">2013-12-25T09:34:24Z</dcterms:created>
  <dcterms:modified xsi:type="dcterms:W3CDTF">2024-07-17T03:03:16Z</dcterms:modified>
</cp:coreProperties>
</file>