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92689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紙製ランチョンマット（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紙製ランチョンマットは、汚れを防いでくれるだけでなくプロモーションツールや、コラボカフェのノベルティとしても活用できます。</a:t>
            </a:r>
            <a:br>
              <a:rPr lang="ja-JP" altLang="en-US" sz="1000"/>
            </a:b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サイズで、表に全面フルカラー印刷が可能です。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耐水性・耐油性はございません。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0A60005-DAD3-C2BE-268E-7AC121B801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97" y="776682"/>
            <a:ext cx="4445705" cy="444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177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望美 茂木</cp:lastModifiedBy>
  <cp:revision>568</cp:revision>
  <cp:lastPrinted>2021-10-13T13:51:27Z</cp:lastPrinted>
  <dcterms:created xsi:type="dcterms:W3CDTF">2013-12-25T09:34:24Z</dcterms:created>
  <dcterms:modified xsi:type="dcterms:W3CDTF">2025-04-07T07:42:09Z</dcterms:modified>
</cp:coreProperties>
</file>