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サテンリボン 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15mm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（１色シルク印刷）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巻（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30m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ポリエステル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100%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美しい光沢としっかりした厚みのある高級シルキーサテンリボンに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色印刷が可能です。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両面サテンなのでリボンの裏がありません。両端にエンボス加工を施してあります。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リボンの色は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種類の中から選択できます。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176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2024-08-02T07:15:03Z</dcterms:modified>
</cp:coreProperties>
</file>