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2496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2024/8/2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2024/8/2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2024/8/2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2024/8/2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2024/8/2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2024/8/2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2024/8/2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2024/8/2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2024/8/2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2024/8/2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2024/8/2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2024/8/2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2024/8/2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サテンリボン 幅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18mm</a:t>
            </a:r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（１色シルク印刷）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1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巻（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30m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）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一色</a:t>
            </a:r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ポリエステル　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100%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17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美しい光沢としっかりした厚みのある高級シルキーサテンリボンに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1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色印刷が可能です。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両面サテンなのでリボンの裏がありません。両端にエンボス加工を施してあります。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リボンの色は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54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種類の中から選択できます。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オリジナル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17911</TotalTime>
  <Words>176</Words>
  <Application>Microsoft Macintosh PowerPoint</Application>
  <PresentationFormat>ユーザー設定</PresentationFormat>
  <Paragraphs>34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561</cp:revision>
  <cp:lastPrinted>2021-10-13T13:51:27Z</cp:lastPrinted>
  <dcterms:created xsi:type="dcterms:W3CDTF">2013-12-25T09:34:24Z</dcterms:created>
  <dcterms:modified xsi:type="dcterms:W3CDTF">2024-08-02T07:16:13Z</dcterms:modified>
</cp:coreProperties>
</file>