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コットンリボンにブランド名やロゴなどを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ナチュラルな風合いの綿平織りテープです。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生地色は生成りのみとなります。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2024-08-02T07:21:17Z</dcterms:modified>
</cp:coreProperties>
</file>