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（１色箔押し印刷）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印刷（金・銀）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色箔押し印刷が可能です。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箔押しは「金箔」「銀箔」から選択できます。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2024-08-02T08:01:59Z</dcterms:modified>
</cp:coreProperties>
</file>