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オリジナルプリントクッキー（</a:t>
            </a:r>
            <a:r>
              <a:rPr lang="en-US" altLang="ja-JP" sz="1600" b="1" i="0" dirty="0">
                <a:solidFill>
                  <a:srgbClr val="333333"/>
                </a:solidFill>
                <a:effectLst/>
                <a:latin typeface="Meiryo" panose="020B0604030504040204" pitchFamily="34" charset="-128"/>
                <a:ea typeface="Meiryo" panose="020B0604030504040204" pitchFamily="34" charset="-128"/>
              </a:rPr>
              <a:t>3</a:t>
            </a:r>
            <a:r>
              <a:rPr lang="ja-JP" altLang="en-US" sz="1600" b="1" i="0">
                <a:solidFill>
                  <a:srgbClr val="333333"/>
                </a:solidFill>
                <a:effectLst/>
                <a:latin typeface="Meiryo" panose="020B0604030504040204" pitchFamily="34" charset="-128"/>
                <a:ea typeface="Meiryo" panose="020B0604030504040204" pitchFamily="34" charset="-128"/>
              </a:rPr>
              <a:t>枚入り）</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H130×W274×D</a:t>
            </a:r>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可食インクフルカラー印刷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160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58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オリジナルプリントクッキー（</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枚入り）は円形のクッキーにオリジナルデザインの絵柄をプリントできる食品ノベルティです。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プリント用の可食インクを使用しておりフルカラーでの印刷が可能です。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クッキー本体の他に中台紙・外台紙にも印刷可能となっております。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もらって嬉しいクッキーは企業ノベルティやイベント配布・周年記念用ノベルティ等で大活躍するアイテムです。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7102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7086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ケース入数</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セット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9CC2BCE-EEC8-506D-CB38-1CB4DD0819ED}"/>
              </a:ext>
            </a:extLst>
          </p:cNvPr>
          <p:cNvSpPr/>
          <p:nvPr/>
        </p:nvSpPr>
        <p:spPr>
          <a:xfrm>
            <a:off x="6392198" y="313457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賞味期限：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09273997-5F24-78CF-7D36-C2035354F828}"/>
              </a:ext>
            </a:extLst>
          </p:cNvPr>
          <p:cNvSpPr/>
          <p:nvPr/>
        </p:nvSpPr>
        <p:spPr>
          <a:xfrm>
            <a:off x="7300358" y="313441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約</a:t>
            </a:r>
            <a:r>
              <a:rPr lang="en-US" altLang="ja-JP" sz="1000" b="0" i="0" dirty="0">
                <a:solidFill>
                  <a:srgbClr val="333333"/>
                </a:solidFill>
                <a:effectLst/>
                <a:latin typeface="Meiryo" panose="020B0604030504040204" pitchFamily="34" charset="-128"/>
                <a:ea typeface="Meiryo" panose="020B0604030504040204" pitchFamily="34" charset="-128"/>
              </a:rPr>
              <a:t>6</a:t>
            </a:r>
            <a:r>
              <a:rPr lang="ja-JP" altLang="en-US" sz="1000" b="0" i="0">
                <a:solidFill>
                  <a:srgbClr val="333333"/>
                </a:solidFill>
                <a:effectLst/>
                <a:latin typeface="Meiryo" panose="020B0604030504040204" pitchFamily="34" charset="-128"/>
                <a:ea typeface="Meiryo" panose="020B0604030504040204" pitchFamily="34" charset="-128"/>
              </a:rPr>
              <a:t>ケ月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211</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2024-12-04T07:07:34Z</dcterms:modified>
</cp:coreProperties>
</file>