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パウンドケーキ</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パウンドケーキ：</a:t>
            </a:r>
            <a:r>
              <a:rPr lang="en-US" altLang="ja-JP" sz="1000" b="0" i="0" dirty="0">
                <a:solidFill>
                  <a:srgbClr val="333333"/>
                </a:solidFill>
                <a:effectLst/>
                <a:latin typeface="Meiryo" panose="020B0604030504040204" pitchFamily="34" charset="-128"/>
                <a:ea typeface="Meiryo" panose="020B0604030504040204" pitchFamily="34" charset="-128"/>
              </a:rPr>
              <a:t>H200×W80×D50mm</a:t>
            </a:r>
          </a:p>
          <a:p>
            <a:r>
              <a:rPr lang="ja-JP" altLang="en-US" sz="1000" b="0" i="0">
                <a:solidFill>
                  <a:srgbClr val="333333"/>
                </a:solidFill>
                <a:effectLst/>
                <a:latin typeface="Meiryo" panose="020B0604030504040204" pitchFamily="34" charset="-128"/>
                <a:ea typeface="Meiryo" panose="020B0604030504040204" pitchFamily="34" charset="-128"/>
              </a:rPr>
              <a:t>巻紙：</a:t>
            </a:r>
            <a:r>
              <a:rPr lang="en-US" altLang="ja-JP" sz="1000" b="0" i="0" dirty="0">
                <a:solidFill>
                  <a:srgbClr val="333333"/>
                </a:solidFill>
                <a:effectLst/>
                <a:latin typeface="Meiryo" panose="020B0604030504040204" pitchFamily="34" charset="-128"/>
                <a:ea typeface="Meiryo" panose="020B0604030504040204" pitchFamily="34" charset="-128"/>
              </a:rPr>
              <a:t>H100×W277mm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160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58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パウンドケーキは、卵・砂糖・バター・小麦粉を基本の材料とするバターケーキです。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ケーキ本体中心に巻かれる巻紙にオリジナルデザインで印刷可能となっております。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もらって嬉しいパウンドケーキは企業ノベルティやイベント配布・周年記念用ノベルティ等で大活躍するアイテムです。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7102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7086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ケース入数</a:t>
            </a:r>
            <a:r>
              <a:rPr lang="en-US" altLang="ja-JP" sz="1000" b="0" i="0" dirty="0">
                <a:solidFill>
                  <a:srgbClr val="333333"/>
                </a:solidFill>
                <a:effectLst/>
                <a:latin typeface="Meiryo" panose="020B0604030504040204" pitchFamily="34" charset="-128"/>
                <a:ea typeface="Meiryo" panose="020B0604030504040204" pitchFamily="34" charset="-128"/>
              </a:rPr>
              <a:t>24</a:t>
            </a:r>
            <a:r>
              <a:rPr lang="ja-JP" altLang="en-US" sz="1000" b="0" i="0">
                <a:solidFill>
                  <a:srgbClr val="333333"/>
                </a:solidFill>
                <a:effectLst/>
                <a:latin typeface="Meiryo" panose="020B0604030504040204" pitchFamily="34" charset="-128"/>
                <a:ea typeface="Meiryo" panose="020B0604030504040204" pitchFamily="34" charset="-128"/>
              </a:rPr>
              <a:t>セット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巻紙印刷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9CC2BCE-EEC8-506D-CB38-1CB4DD0819ED}"/>
              </a:ext>
            </a:extLst>
          </p:cNvPr>
          <p:cNvSpPr/>
          <p:nvPr/>
        </p:nvSpPr>
        <p:spPr>
          <a:xfrm>
            <a:off x="6392198" y="313457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賞味期限：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09273997-5F24-78CF-7D36-C2035354F828}"/>
              </a:ext>
            </a:extLst>
          </p:cNvPr>
          <p:cNvSpPr/>
          <p:nvPr/>
        </p:nvSpPr>
        <p:spPr>
          <a:xfrm>
            <a:off x="7300358" y="313441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ケ月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189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560</cp:revision>
  <cp:lastPrinted>2021-10-13T13:51:27Z</cp:lastPrinted>
  <dcterms:created xsi:type="dcterms:W3CDTF">2013-12-25T09:34:24Z</dcterms:created>
  <dcterms:modified xsi:type="dcterms:W3CDTF">2024-12-04T07:11:30Z</dcterms:modified>
</cp:coreProperties>
</file>