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96557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ラスク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H85×W125×D45mm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60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58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厳選されたフランスパンへ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枚丁寧にペーストを塗って焼き上げたラスクです。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オリジナルデザインでパッケージに印刷が可能となっており、企業ノベルティやイベント配布・周年記念用ノベルティ等で大活躍するアイテムです。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710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708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ケース入数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パッケージ印刷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9CC2BCE-EEC8-506D-CB38-1CB4DD0819ED}"/>
              </a:ext>
            </a:extLst>
          </p:cNvPr>
          <p:cNvSpPr/>
          <p:nvPr/>
        </p:nvSpPr>
        <p:spPr>
          <a:xfrm>
            <a:off x="6392198" y="313457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賞味期限：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273997-5F24-78CF-7D36-C2035354F828}"/>
              </a:ext>
            </a:extLst>
          </p:cNvPr>
          <p:cNvSpPr/>
          <p:nvPr/>
        </p:nvSpPr>
        <p:spPr>
          <a:xfrm>
            <a:off x="7300358" y="313441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2024-12-04T07:12:45Z</dcterms:modified>
</cp:coreProperties>
</file>