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2024/12/4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96557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リーフパイ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パッケージ：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H145×W200×D36mm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巻紙：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H270×W84mm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60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58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おしゃれな葉っぱ型でサクサク感が美味しいリーフパイです。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パッケージに巻かれる巻紙にオリジナルデザインで印刷可能です。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もらって嬉しいリーフパイは企業ノベルティやイベント配布・周年記念用ノベルティ等で大活躍するアイテムです。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7102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7086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ケース入数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巻紙印刷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9CC2BCE-EEC8-506D-CB38-1CB4DD0819ED}"/>
              </a:ext>
            </a:extLst>
          </p:cNvPr>
          <p:cNvSpPr/>
          <p:nvPr/>
        </p:nvSpPr>
        <p:spPr>
          <a:xfrm>
            <a:off x="6392198" y="313457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賞味期限：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9273997-5F24-78CF-7D36-C2035354F828}"/>
              </a:ext>
            </a:extLst>
          </p:cNvPr>
          <p:cNvSpPr/>
          <p:nvPr/>
        </p:nvSpPr>
        <p:spPr>
          <a:xfrm>
            <a:off x="7300358" y="313441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179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2024-12-04T07:14:03Z</dcterms:modified>
</cp:coreProperties>
</file>