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96557"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ドロップ缶</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缶：</a:t>
            </a:r>
            <a:r>
              <a:rPr lang="en-US" altLang="ja-JP" sz="1000" b="0" i="0" dirty="0">
                <a:solidFill>
                  <a:srgbClr val="333333"/>
                </a:solidFill>
                <a:effectLst/>
                <a:latin typeface="Meiryo" panose="020B0604030504040204" pitchFamily="34" charset="-128"/>
                <a:ea typeface="Meiryo" panose="020B0604030504040204" pitchFamily="34" charset="-128"/>
              </a:rPr>
              <a:t>H95×W80×D30mm</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巻紙：</a:t>
            </a:r>
            <a:r>
              <a:rPr lang="en-US" altLang="ja-JP" sz="1000" b="0" i="0" dirty="0">
                <a:solidFill>
                  <a:srgbClr val="333333"/>
                </a:solidFill>
                <a:effectLst/>
                <a:latin typeface="Meiryo" panose="020B0604030504040204" pitchFamily="34" charset="-128"/>
                <a:ea typeface="Meiryo" panose="020B0604030504040204" pitchFamily="34" charset="-128"/>
              </a:rPr>
              <a:t>H87×W230mm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160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58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ドロップ缶は食べやすい大きさと優しい味が特徴の懐かしい缶入りキャンディーです。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缶側面の巻紙にオリジナル印刷が可能となっており、味もお選びいただけます。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もらって嬉しいドロップ缶は企業ノベルティやイベント配布・周年記念用ノベルティはもちろん、物販用・おみやげ用としても大変人気なアイテムです。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7102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7086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ケース入数</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セット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巻紙印刷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味はいちご・オレンジ・白桃・梅塩・レモン・ソーダ・巨峰・りんご・コーラからお選びいただけます。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9CC2BCE-EEC8-506D-CB38-1CB4DD0819ED}"/>
              </a:ext>
            </a:extLst>
          </p:cNvPr>
          <p:cNvSpPr/>
          <p:nvPr/>
        </p:nvSpPr>
        <p:spPr>
          <a:xfrm>
            <a:off x="6392198" y="313457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賞味期限：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09273997-5F24-78CF-7D36-C2035354F828}"/>
              </a:ext>
            </a:extLst>
          </p:cNvPr>
          <p:cNvSpPr/>
          <p:nvPr/>
        </p:nvSpPr>
        <p:spPr>
          <a:xfrm>
            <a:off x="7300358" y="313441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12</a:t>
            </a:r>
            <a:r>
              <a:rPr lang="ja-JP" altLang="en-US" sz="1000" b="0" i="0">
                <a:solidFill>
                  <a:srgbClr val="333333"/>
                </a:solidFill>
                <a:effectLst/>
                <a:latin typeface="Meiryo" panose="020B0604030504040204" pitchFamily="34" charset="-128"/>
                <a:ea typeface="Meiryo" panose="020B0604030504040204" pitchFamily="34" charset="-128"/>
              </a:rPr>
              <a:t>ケ月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225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2024-12-04T07:15:47Z</dcterms:modified>
</cp:coreProperties>
</file>