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96557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調味塩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H110×W85×D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160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158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調味塩は天然岩塩に調味料等を絶妙にブレンドした万能お塩です。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パッケージ表面にオリジナル絵柄のシールを貼って作成します。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味はおむすび塩・ベジタブル塩・梅塩・トマト塩・レモン塩・カレー塩・ワサビ塩からお選びいただけます。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もらって嬉しい調味塩は企業ノベルティやイベント配布・周年記念用ノベルティはもちろん、物販用・おみやげ用としても大変人気なアイテムです。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7102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7086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ケース入数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シール印刷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9CC2BCE-EEC8-506D-CB38-1CB4DD0819ED}"/>
              </a:ext>
            </a:extLst>
          </p:cNvPr>
          <p:cNvSpPr/>
          <p:nvPr/>
        </p:nvSpPr>
        <p:spPr>
          <a:xfrm>
            <a:off x="6392198" y="313457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賞味期限：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9273997-5F24-78CF-7D36-C2035354F828}"/>
              </a:ext>
            </a:extLst>
          </p:cNvPr>
          <p:cNvSpPr/>
          <p:nvPr/>
        </p:nvSpPr>
        <p:spPr>
          <a:xfrm>
            <a:off x="7300358" y="313441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207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2024-12-04T07:18:02Z</dcterms:modified>
</cp:coreProperties>
</file>