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　コーヒーバッグ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W100×H120mm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単色転写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60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58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オリジナルパッケージのコーヒーバッグを作りませんか？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会社のノベルティ、イベントの記念品、ホテルのアメニティなど様々なシーンで活用いただけます。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お湯の中でふりふり振るだけで、どこでも手軽に美味しいコーヒーが味わえます！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最小ロット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個から大ロットまで幅広く対応可能！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箇所と、裏面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箇所の計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箇所にオリジナルデザインができます！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外装は紙パッケージで、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の取り組みもアピールできます。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7102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7086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裏面にバーコードの印字も可能です。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ご希望の際は、お申し付けください。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9CC2BCE-EEC8-506D-CB38-1CB4DD0819ED}"/>
              </a:ext>
            </a:extLst>
          </p:cNvPr>
          <p:cNvSpPr/>
          <p:nvPr/>
        </p:nvSpPr>
        <p:spPr>
          <a:xfrm>
            <a:off x="6392198" y="313457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賞味期限：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9273997-5F24-78CF-7D36-C2035354F828}"/>
              </a:ext>
            </a:extLst>
          </p:cNvPr>
          <p:cNvSpPr/>
          <p:nvPr/>
        </p:nvSpPr>
        <p:spPr>
          <a:xfrm>
            <a:off x="7300358" y="313441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製造から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年（未開封）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43BE17E-C10E-8F27-1BAE-256515BE054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306"/>
          <a:stretch/>
        </p:blipFill>
        <p:spPr>
          <a:xfrm>
            <a:off x="102141" y="814133"/>
            <a:ext cx="4329549" cy="39699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C61F05F-3468-1C2E-DF1F-3C75426930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8443" y="3398100"/>
            <a:ext cx="1922872" cy="1922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233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2025-03-24T05:50:45Z</dcterms:modified>
</cp:coreProperties>
</file>