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2026/8/5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2026/8/5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2026/8/5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2026/8/5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2026/8/5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581819" y="88856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rPr>
              <a:t>木製カラビナ</a:t>
            </a:r>
            <a:endParaRPr lang="ja-JP" altLang="ja-JP"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Meiryo" panose="020B0604030504040204" pitchFamily="34" charset="-128"/>
                <a:ea typeface="Meiryo" panose="020B0604030504040204" pitchFamily="34" charset="-128"/>
              </a:rPr>
              <a:t>110×39mm   </a:t>
            </a:r>
            <a:r>
              <a:rPr lang="ja-JP" altLang="en-US" sz="1000">
                <a:solidFill>
                  <a:schemeClr val="tx1"/>
                </a:solidFill>
                <a:latin typeface="Meiryo" panose="020B0604030504040204" pitchFamily="34" charset="-128"/>
                <a:ea typeface="Meiryo" panose="020B0604030504040204" pitchFamily="34" charset="-128"/>
              </a:rPr>
              <a:t>厚さ</a:t>
            </a:r>
            <a:r>
              <a:rPr lang="en-US" altLang="ja-JP" sz="1000" dirty="0">
                <a:solidFill>
                  <a:schemeClr val="tx1"/>
                </a:solidFill>
                <a:latin typeface="Meiryo" panose="020B0604030504040204" pitchFamily="34" charset="-128"/>
                <a:ea typeface="Meiryo" panose="020B0604030504040204" pitchFamily="34" charset="-128"/>
              </a:rPr>
              <a:t> 9.5mm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焼印・</a:t>
            </a:r>
            <a:r>
              <a:rPr lang="en-US" altLang="ja-JP" sz="1000" dirty="0">
                <a:solidFill>
                  <a:schemeClr val="tx1"/>
                </a:solidFill>
                <a:latin typeface="Meiryo" panose="020B0604030504040204" pitchFamily="34" charset="-128"/>
                <a:ea typeface="Meiryo" panose="020B0604030504040204" pitchFamily="34" charset="-128"/>
              </a:rPr>
              <a:t>1</a:t>
            </a:r>
            <a:r>
              <a:rPr lang="ja-JP" altLang="en-US" sz="1000">
                <a:solidFill>
                  <a:schemeClr val="tx1"/>
                </a:solidFill>
                <a:latin typeface="Meiryo" panose="020B0604030504040204" pitchFamily="34" charset="-128"/>
                <a:ea typeface="Meiryo" panose="020B0604030504040204" pitchFamily="34" charset="-128"/>
              </a:rPr>
              <a:t>色シルク印刷・レーザー彫刻・フルカラー印刷</a:t>
            </a:r>
            <a:r>
              <a:rPr lang="en-US" altLang="ja-JP" sz="1000" dirty="0">
                <a:solidFill>
                  <a:schemeClr val="tx1"/>
                </a:solidFill>
                <a:latin typeface="Meiryo" panose="020B0604030504040204" pitchFamily="34" charset="-128"/>
                <a:ea typeface="Meiryo" panose="020B0604030504040204" pitchFamily="34" charset="-128"/>
              </a:rPr>
              <a:t>(</a:t>
            </a:r>
            <a:r>
              <a:rPr lang="ja-JP" altLang="en-US" sz="1000">
                <a:solidFill>
                  <a:schemeClr val="tx1"/>
                </a:solidFill>
                <a:latin typeface="Meiryo" panose="020B0604030504040204" pitchFamily="34" charset="-128"/>
                <a:ea typeface="Meiryo" panose="020B0604030504040204" pitchFamily="34" charset="-128"/>
              </a:rPr>
              <a:t>インクジェット印刷</a:t>
            </a:r>
            <a:r>
              <a:rPr lang="en-US" altLang="ja-JP" sz="1000" dirty="0">
                <a:solidFill>
                  <a:schemeClr val="tx1"/>
                </a:solidFill>
                <a:latin typeface="Meiryo" panose="020B0604030504040204" pitchFamily="34" charset="-128"/>
                <a:ea typeface="Meiryo" panose="020B0604030504040204" pitchFamily="34" charset="-128"/>
              </a:rPr>
              <a:t>)</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杉合板</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間伐材を使用した、ナチュラルな風合いが魅力の木製カラビナです。</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軽量で持ち運びやすく、バッグやリュックに取り付けてキーホルダーやチャーム、小物などを携帯する際に便利なアイテムです。間伐材を活用することで、森林資源の有効利用や環境負荷の低減にもつながる、環境に配慮したオリジナルグッズです。</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企業のサステナビリティへの取り組みを伝えるノベルティとしてもおすすめで、展示会やイベントの配布品、販促品、記念品など幅広いシーンでご活用いただけます。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箱入れ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レーザー彫刻は名入れ面積により価格の変動がある場合がございます。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17967</TotalTime>
  <Words>248</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588</cp:revision>
  <cp:lastPrinted>2021-10-13T13:51:27Z</cp:lastPrinted>
  <dcterms:created xsi:type="dcterms:W3CDTF">2013-12-25T09:34:24Z</dcterms:created>
  <dcterms:modified xsi:type="dcterms:W3CDTF">2026-08-05T07:39:26Z</dcterms:modified>
</cp:coreProperties>
</file>